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686" r:id="rId3"/>
    <p:sldId id="692" r:id="rId4"/>
    <p:sldId id="693" r:id="rId5"/>
    <p:sldId id="689" r:id="rId6"/>
    <p:sldId id="691" r:id="rId7"/>
    <p:sldId id="694" r:id="rId8"/>
    <p:sldId id="69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D3C"/>
    <a:srgbClr val="FFBA3B"/>
    <a:srgbClr val="0000FF"/>
    <a:srgbClr val="D52324"/>
    <a:srgbClr val="299F29"/>
    <a:srgbClr val="FF7E0D"/>
    <a:srgbClr val="FF0000"/>
    <a:srgbClr val="FF7F0F"/>
    <a:srgbClr val="279E28"/>
    <a:srgbClr val="1E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45" autoAdjust="0"/>
  </p:normalViewPr>
  <p:slideViewPr>
    <p:cSldViewPr snapToGrid="0">
      <p:cViewPr>
        <p:scale>
          <a:sx n="66" d="100"/>
          <a:sy n="66" d="100"/>
        </p:scale>
        <p:origin x="12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2023)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1527043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“Introduction to Scientific Programming with Python”!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3072348"/>
            <a:ext cx="121920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By the end of this four-week course, you will know: 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Which Python libraries are most suitable for your application of interest and how to quickly look up documentation, 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How to handle data in multiple formats (from text files to gridded spatial data via time series), manipulate them mathematically/statistically, and visualize them efficiently for scientific analysis and communication.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58" y="2078341"/>
            <a:ext cx="1760992" cy="18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15-30: Introductions, Moodle, and Syllabus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/>
          </a:bodyPr>
          <a:lstStyle/>
          <a:p>
            <a:r>
              <a:rPr lang="en-US" dirty="0"/>
              <a:t>1) Instructor &amp; TA</a:t>
            </a:r>
          </a:p>
          <a:p>
            <a:r>
              <a:rPr lang="en-US" dirty="0"/>
              <a:t>2) Open the course’s Moodle space: https://moodle.unil.ch/course/view.php?id=24295</a:t>
            </a:r>
          </a:p>
          <a:p>
            <a:r>
              <a:rPr lang="en-US" dirty="0"/>
              <a:t>3) Download the latest version of the 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240DC-D734-7D55-3E65-B1601C626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5"/>
          <a:stretch/>
        </p:blipFill>
        <p:spPr>
          <a:xfrm>
            <a:off x="0" y="4954771"/>
            <a:ext cx="12192000" cy="27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7D669E9-28FB-764C-2F35-076A771EA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9"/>
          <a:stretch/>
        </p:blipFill>
        <p:spPr>
          <a:xfrm>
            <a:off x="3122942" y="1013043"/>
            <a:ext cx="5946115" cy="58263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07767-ADC7-46F1-A981-D7436795D37D}"/>
              </a:ext>
            </a:extLst>
          </p:cNvPr>
          <p:cNvCxnSpPr>
            <a:cxnSpLocks/>
          </p:cNvCxnSpPr>
          <p:nvPr/>
        </p:nvCxnSpPr>
        <p:spPr>
          <a:xfrm flipV="1">
            <a:off x="2142067" y="2932424"/>
            <a:ext cx="1202266" cy="564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4B8D40-84E4-4EF8-B506-2A368E3003A7}"/>
              </a:ext>
            </a:extLst>
          </p:cNvPr>
          <p:cNvSpPr txBox="1"/>
          <p:nvPr/>
        </p:nvSpPr>
        <p:spPr>
          <a:xfrm>
            <a:off x="-1" y="1196201"/>
            <a:ext cx="303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Frederick (Iat Hin)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DE10B9-7468-420D-9593-B278F7529341}"/>
              </a:ext>
            </a:extLst>
          </p:cNvPr>
          <p:cNvCxnSpPr>
            <a:cxnSpLocks/>
          </p:cNvCxnSpPr>
          <p:nvPr/>
        </p:nvCxnSpPr>
        <p:spPr>
          <a:xfrm flipH="1">
            <a:off x="6527801" y="1473200"/>
            <a:ext cx="2741928" cy="1322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37D5BB-BF12-4474-AADB-AA9D6326FE60}"/>
              </a:ext>
            </a:extLst>
          </p:cNvPr>
          <p:cNvSpPr txBox="1"/>
          <p:nvPr/>
        </p:nvSpPr>
        <p:spPr>
          <a:xfrm>
            <a:off x="9160933" y="2780275"/>
            <a:ext cx="2005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Jingyan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8772B2-5246-4F50-A7B9-2FF5BC46BA1E}"/>
              </a:ext>
            </a:extLst>
          </p:cNvPr>
          <p:cNvCxnSpPr>
            <a:cxnSpLocks/>
          </p:cNvCxnSpPr>
          <p:nvPr/>
        </p:nvCxnSpPr>
        <p:spPr>
          <a:xfrm>
            <a:off x="2922270" y="1507067"/>
            <a:ext cx="1708997" cy="931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D22B2A-D533-4AC7-B5E3-9A9482E56418}"/>
              </a:ext>
            </a:extLst>
          </p:cNvPr>
          <p:cNvSpPr txBox="1"/>
          <p:nvPr/>
        </p:nvSpPr>
        <p:spPr>
          <a:xfrm>
            <a:off x="1217942" y="3278739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1ADF4A-2DCD-DC82-862F-F4F7A8602F05}"/>
              </a:ext>
            </a:extLst>
          </p:cNvPr>
          <p:cNvCxnSpPr>
            <a:cxnSpLocks/>
          </p:cNvCxnSpPr>
          <p:nvPr/>
        </p:nvCxnSpPr>
        <p:spPr>
          <a:xfrm flipH="1">
            <a:off x="8232129" y="3057274"/>
            <a:ext cx="1529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6EBE26-ABC7-0B1D-541E-21441BF768D2}"/>
              </a:ext>
            </a:extLst>
          </p:cNvPr>
          <p:cNvSpPr txBox="1"/>
          <p:nvPr/>
        </p:nvSpPr>
        <p:spPr>
          <a:xfrm>
            <a:off x="8809567" y="1212065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Saranya</a:t>
            </a:r>
          </a:p>
        </p:txBody>
      </p:sp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30-45: Now it’s time to </a:t>
            </a:r>
            <a:br>
              <a:rPr lang="en-US" dirty="0"/>
            </a:br>
            <a:r>
              <a:rPr lang="en-US" dirty="0"/>
              <a:t>tell us about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“Session 1: Quiz” on Moodle</a:t>
            </a:r>
          </a:p>
          <a:p>
            <a:pPr marL="457200" indent="-457200">
              <a:buAutoNum type="arabicParenR"/>
            </a:pPr>
            <a:r>
              <a:rPr lang="en-US" dirty="0"/>
              <a:t>Don’t hesitate to ask for help regarding e.g., your GitHub account creation</a:t>
            </a:r>
          </a:p>
          <a:p>
            <a:pPr marL="457200" indent="-457200">
              <a:buAutoNum type="arabicParenR"/>
            </a:pPr>
            <a:r>
              <a:rPr lang="en-US" dirty="0"/>
              <a:t>In Moodle, open “Session 1: Tutorial”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45-60: Tutorial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en-US" dirty="0"/>
              <a:t>In Moodle, open “Session 1: Tutorial”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75-90: Tutorial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en-US" sz="4800" dirty="0"/>
              <a:t>Min 90-120: Exercises (GitHub tutorial available)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1) In Moodle, open “Session 1: Exercises”</a:t>
            </a:r>
          </a:p>
          <a:p>
            <a:r>
              <a:rPr lang="en-US" sz="3000" dirty="0">
                <a:latin typeface="+mn-lt"/>
              </a:rPr>
              <a:t>2) Click “</a:t>
            </a:r>
            <a:r>
              <a:rPr lang="en-US" sz="3000" dirty="0" err="1">
                <a:latin typeface="+mn-lt"/>
              </a:rPr>
              <a:t>Edit”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→”Clear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all outputs” before starting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3) Have fun coding and don’t hesitate to look up the Python documentation. Please ask us if you have any question(s). We’re here to help 😊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4) Save your work regularly (“File” →”Save”)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5) At the end: “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File”→”Save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 copy in GitHub” to push the completed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5141357"/>
            <a:ext cx="2880360" cy="171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Your fork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610362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82662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Exercises/W1_S1.ipynb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/>
          <p:nvPr/>
        </p:nvCxnSpPr>
        <p:spPr>
          <a:xfrm>
            <a:off x="3669792" y="6470266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95476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Write commit message</a:t>
            </a:r>
          </a:p>
          <a:p>
            <a:pPr algn="l"/>
            <a:r>
              <a:rPr lang="en-US" sz="3000" dirty="0"/>
              <a:t>Keep box ticked for link</a:t>
            </a:r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Widescreen</PresentationFormat>
  <Paragraphs>44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CMU Sans Serif</vt:lpstr>
      <vt:lpstr>Office Theme</vt:lpstr>
      <vt:lpstr>Welcome to “Introduction to Scientific Programming with Python”!</vt:lpstr>
      <vt:lpstr>Min 15-30: Introductions, Moodle, and Syllabus</vt:lpstr>
      <vt:lpstr>PowerPoint Presentation</vt:lpstr>
      <vt:lpstr>Min 30-45: Now it’s time to  tell us about you!</vt:lpstr>
      <vt:lpstr>Min 45-60: Tutorial 1/2</vt:lpstr>
      <vt:lpstr>Min 60-75: Break</vt:lpstr>
      <vt:lpstr>Min 75-90: Tutorial 2/2</vt:lpstr>
      <vt:lpstr>Min 90-120: Exercises (GitHub tutorial available)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88</cp:revision>
  <dcterms:created xsi:type="dcterms:W3CDTF">2022-02-23T18:29:24Z</dcterms:created>
  <dcterms:modified xsi:type="dcterms:W3CDTF">2023-09-27T06:54:40Z</dcterms:modified>
</cp:coreProperties>
</file>